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413BE-00CF-4EB8-BD43-8A8CC36DF6D0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E0F02-5F39-4E96-AB2F-5A659493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0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E0F02-5F39-4E96-AB2F-5A659493C4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37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53FE68C-4E25-4B50-938B-C5AD1D75ADA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4C19F9-E303-4EAB-83A7-5291D4B831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pa.net/4775/Watershed-Implementation-Pla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egrant@ccpa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Cumberland County’s Action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03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295400"/>
            <a:ext cx="6637468" cy="6805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WIP Planning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2209800"/>
            <a:ext cx="6637467" cy="23622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6-8 month timeframe to prepare plan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Implementation begins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Plan is updated frequently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Progress is reported against 2025 targets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791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6583680" cy="331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9669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should I be involved?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2362200"/>
            <a:ext cx="6629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Articulate what matters to you about clean water and learn about practical solutions</a:t>
            </a:r>
          </a:p>
          <a:p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Leverage work your organization is already doing through partnerships/funding opportunities</a:t>
            </a:r>
          </a:p>
          <a:p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Make policy/program recommendations to make your work more effective</a:t>
            </a:r>
            <a:br>
              <a:rPr lang="en-US" sz="2000" dirty="0" smtClean="0"/>
            </a:br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411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328" y="2144018"/>
            <a:ext cx="6314441" cy="3474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71600" y="1066800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53548A"/>
                </a:solidFill>
                <a:ea typeface="+mj-ea"/>
                <a:cs typeface="+mj-cs"/>
              </a:rPr>
              <a:t>Programmatic Recommendations Template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7551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needed from me?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514600"/>
            <a:ext cx="640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Review materials prior to the next meeting</a:t>
            </a:r>
            <a:br>
              <a:rPr lang="en-US" sz="2000" dirty="0" smtClean="0"/>
            </a:b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Consider your priorities and where they align</a:t>
            </a:r>
            <a:br>
              <a:rPr lang="en-US" sz="2000" dirty="0" smtClean="0"/>
            </a:b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Join a committee and dig into the planning</a:t>
            </a:r>
            <a:br>
              <a:rPr lang="en-US" sz="2000" dirty="0" smtClean="0"/>
            </a:b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Bring resources/challenges/recommendations to our attention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1426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Next Steps in Planning Process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514600"/>
            <a:ext cx="6553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Cumberland County is contracting with a consultant to fill the role of WIP Coordinator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DEP will conduct coordinator training at the end of February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March meetings will be scheduled with agriculture and </a:t>
            </a:r>
            <a:r>
              <a:rPr lang="en-US" sz="2000" dirty="0" err="1" smtClean="0"/>
              <a:t>stormwater</a:t>
            </a:r>
            <a:r>
              <a:rPr lang="en-US" sz="2000" dirty="0" smtClean="0"/>
              <a:t> </a:t>
            </a:r>
            <a:r>
              <a:rPr lang="en-US" sz="2000" dirty="0" smtClean="0"/>
              <a:t>committees</a:t>
            </a:r>
            <a:br>
              <a:rPr lang="en-US" sz="2000" dirty="0" smtClean="0"/>
            </a:b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Stakeholder group will convene again in April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674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7239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Website for Countywide Action Plan updates: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>
                <a:hlinkClick r:id="rId3"/>
              </a:rPr>
              <a:t>https://www.ccpa.net/4775/Watershed-Implementation-Plan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Contact Cumberland County Planning Office: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Elizabeth Grant, AICP</a:t>
            </a:r>
          </a:p>
          <a:p>
            <a:r>
              <a:rPr lang="en-US" sz="2000" dirty="0" smtClean="0">
                <a:hlinkClick r:id="rId4"/>
              </a:rPr>
              <a:t>egrant@ccpa.net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(717)-240-6377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060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83</TotalTime>
  <Words>116</Words>
  <Application>Microsoft Office PowerPoint</Application>
  <PresentationFormat>On-screen Show (4:3)</PresentationFormat>
  <Paragraphs>37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Cumberland County’s Action Plan</vt:lpstr>
      <vt:lpstr>WIP Planning Process</vt:lpstr>
      <vt:lpstr>PowerPoint Presentation</vt:lpstr>
      <vt:lpstr>Why should I be involved?</vt:lpstr>
      <vt:lpstr>PowerPoint Presentation</vt:lpstr>
      <vt:lpstr>What is needed from me?</vt:lpstr>
      <vt:lpstr>Next Steps in Planning Process</vt:lpstr>
      <vt:lpstr>PowerPoint Presentation</vt:lpstr>
    </vt:vector>
  </TitlesOfParts>
  <Company>Cumberland County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Cumberland County’s Action Plan</dc:title>
  <dc:creator>County of Cumberland</dc:creator>
  <cp:lastModifiedBy>County of Cumberland</cp:lastModifiedBy>
  <cp:revision>12</cp:revision>
  <dcterms:created xsi:type="dcterms:W3CDTF">2020-01-26T17:58:46Z</dcterms:created>
  <dcterms:modified xsi:type="dcterms:W3CDTF">2020-01-29T14:55:02Z</dcterms:modified>
</cp:coreProperties>
</file>